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64" r:id="rId3"/>
    <p:sldId id="265" r:id="rId4"/>
    <p:sldId id="266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Destaqu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ABFCF23-3B69-468F-B69F-88F6DE6A72F2}" styleName="Estilo Médio 1 - Destaque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6" y="-1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PT" smtClean="0"/>
              <a:t>Faça clique para editar o estilo</a:t>
            </a:r>
            <a:endParaRPr lang="en-US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en-US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en-US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en-US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en-US"/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en-US"/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en-US"/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en-US"/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en-US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 smtClean="0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 smtClean="0"/>
              <a:t>Clique para editar o estilo</a:t>
            </a:r>
            <a:endParaRPr lang="en-US"/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 smtClean="0"/>
              <a:t>Clique para editar os estilos</a:t>
            </a:r>
          </a:p>
          <a:p>
            <a:pPr lvl="1"/>
            <a:r>
              <a:rPr lang="pt-PT" smtClean="0"/>
              <a:t>Segundo nível</a:t>
            </a:r>
          </a:p>
          <a:p>
            <a:pPr lvl="2"/>
            <a:r>
              <a:rPr lang="pt-PT" smtClean="0"/>
              <a:t>Terceiro nível</a:t>
            </a:r>
          </a:p>
          <a:p>
            <a:pPr lvl="3"/>
            <a:r>
              <a:rPr lang="pt-PT" smtClean="0"/>
              <a:t>Quarto nível</a:t>
            </a:r>
          </a:p>
          <a:p>
            <a:pPr lvl="4"/>
            <a:r>
              <a:rPr lang="pt-PT" smtClean="0"/>
              <a:t>Quinto nível</a:t>
            </a:r>
            <a:endParaRPr lang="en-US"/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0FFE90-C46F-409F-BD70-E3415F818BF9}" type="datetimeFigureOut">
              <a:rPr lang="en-US" smtClean="0"/>
              <a:pPr/>
              <a:t>6/23/2011</a:t>
            </a:fld>
            <a:endParaRPr lang="en-US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8FB2E7-F7A3-4656-A6FB-39377F6B9A27}" type="slidenum">
              <a:rPr lang="en-US" smtClean="0"/>
              <a:pPr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0" y="-25853"/>
          <a:ext cx="9144000" cy="6979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33334"/>
                <a:gridCol w="4910666"/>
              </a:tblGrid>
              <a:tr h="511028">
                <a:tc>
                  <a:txBody>
                    <a:bodyPr/>
                    <a:lstStyle/>
                    <a:p>
                      <a:r>
                        <a:rPr lang="pt-PT" sz="2800" dirty="0" smtClean="0"/>
                        <a:t>         INFORMAÇÃO 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800" dirty="0" smtClean="0"/>
                        <a:t>        VOCABULÁRIO</a:t>
                      </a:r>
                      <a:endParaRPr lang="en-US" sz="2800" dirty="0"/>
                    </a:p>
                  </a:txBody>
                  <a:tcPr/>
                </a:tc>
              </a:tr>
              <a:tr h="6372825">
                <a:tc>
                  <a:txBody>
                    <a:bodyPr/>
                    <a:lstStyle/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endParaRPr lang="pt-PT" sz="2000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sz="2000" dirty="0" smtClean="0"/>
                        <a:t> </a:t>
                      </a:r>
                      <a:r>
                        <a:rPr lang="pt-PT" sz="2000" b="1" dirty="0" smtClean="0"/>
                        <a:t>NOME</a:t>
                      </a:r>
                    </a:p>
                    <a:p>
                      <a:pPr>
                        <a:buFontTx/>
                        <a:buChar char="-"/>
                      </a:pPr>
                      <a:endParaRPr lang="pt-PT" sz="2000" b="1" dirty="0" smtClean="0"/>
                    </a:p>
                    <a:p>
                      <a:pPr>
                        <a:buFontTx/>
                        <a:buChar char="-"/>
                      </a:pPr>
                      <a:endParaRPr lang="pt-PT" sz="2000" b="1" dirty="0" smtClean="0"/>
                    </a:p>
                    <a:p>
                      <a:pPr>
                        <a:buFontTx/>
                        <a:buChar char="-"/>
                      </a:pPr>
                      <a:endParaRPr lang="pt-PT" sz="2000" b="1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sz="2000" b="1" baseline="0" dirty="0" smtClean="0"/>
                        <a:t>IDADE</a:t>
                      </a:r>
                    </a:p>
                    <a:p>
                      <a:pPr>
                        <a:buFontTx/>
                        <a:buChar char="-"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Char char="-"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Char char="-"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sz="2000" b="1" baseline="0" dirty="0" smtClean="0"/>
                        <a:t>CARACTERÍSTICAS FÍSICAS (3)</a:t>
                      </a:r>
                    </a:p>
                    <a:p>
                      <a:pPr>
                        <a:buFontTx/>
                        <a:buChar char="-"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Char char="-"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Char char="-"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None/>
                      </a:pPr>
                      <a:r>
                        <a:rPr lang="pt-PT" sz="2000" b="1" baseline="0" dirty="0" smtClean="0"/>
                        <a:t>- CARACTERÍSTICAS PSICOLÓGICAS (3)</a:t>
                      </a:r>
                      <a:endParaRPr lang="en-US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b="1" u="sng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Características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físicas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: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Olho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azuis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verdes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castanhos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…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Cabelo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comprido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curto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liso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ondulado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encaracolado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	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Moreno(a)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Loiro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Ruivo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Alto(a) /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Baixo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Magro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 F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orte(a)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Feio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Bonito(a)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Características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psicológicas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aborrecido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tímido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divertido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ridículo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simpático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inteligente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antipático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dinâmico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perguiçoso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organizado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trabalhador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desorganizado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0" y="1"/>
          <a:ext cx="9144000" cy="7040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33334"/>
                <a:gridCol w="4910666"/>
              </a:tblGrid>
              <a:tr h="504701">
                <a:tc>
                  <a:txBody>
                    <a:bodyPr/>
                    <a:lstStyle/>
                    <a:p>
                      <a:r>
                        <a:rPr lang="pt-PT" sz="2800" dirty="0" smtClean="0"/>
                        <a:t>           PERGUNTAS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800" dirty="0" smtClean="0"/>
                        <a:t>        VOCABULÁRIO</a:t>
                      </a:r>
                      <a:endParaRPr lang="en-US" sz="2800" dirty="0"/>
                    </a:p>
                  </a:txBody>
                  <a:tcPr/>
                </a:tc>
              </a:tr>
              <a:tr h="6353298">
                <a:tc>
                  <a:txBody>
                    <a:bodyPr/>
                    <a:lstStyle/>
                    <a:p>
                      <a:endParaRPr lang="pt-PT" sz="2000" dirty="0" smtClean="0"/>
                    </a:p>
                    <a:p>
                      <a:endParaRPr lang="pt-PT" sz="2000" dirty="0" smtClean="0"/>
                    </a:p>
                    <a:p>
                      <a:r>
                        <a:rPr lang="pt-PT" sz="2000" dirty="0" smtClean="0"/>
                        <a:t>P: </a:t>
                      </a:r>
                      <a:r>
                        <a:rPr lang="pt-PT" sz="2000" b="1" dirty="0" smtClean="0"/>
                        <a:t>Como te chamas?</a:t>
                      </a:r>
                    </a:p>
                    <a:p>
                      <a:r>
                        <a:rPr lang="pt-PT" sz="2000" dirty="0" smtClean="0"/>
                        <a:t>R: Chamo-me… E tu, como te chamas?</a:t>
                      </a:r>
                    </a:p>
                    <a:p>
                      <a:endParaRPr lang="pt-PT" sz="2000" dirty="0" smtClean="0"/>
                    </a:p>
                    <a:p>
                      <a:endParaRPr lang="pt-PT" sz="2000" dirty="0" smtClean="0"/>
                    </a:p>
                    <a:p>
                      <a:r>
                        <a:rPr lang="pt-PT" sz="2000" dirty="0" smtClean="0"/>
                        <a:t>P: </a:t>
                      </a:r>
                      <a:r>
                        <a:rPr lang="pt-PT" sz="2000" b="1" dirty="0" smtClean="0"/>
                        <a:t>Quantos anos tens?</a:t>
                      </a:r>
                    </a:p>
                    <a:p>
                      <a:r>
                        <a:rPr lang="pt-PT" sz="2000" dirty="0" smtClean="0"/>
                        <a:t>R: Tenho… anos. E tu, Quantos anos tens?</a:t>
                      </a:r>
                    </a:p>
                    <a:p>
                      <a:endParaRPr lang="pt-PT" sz="2000" dirty="0" smtClean="0"/>
                    </a:p>
                    <a:p>
                      <a:endParaRPr lang="pt-PT" sz="2000" dirty="0" smtClean="0"/>
                    </a:p>
                    <a:p>
                      <a:r>
                        <a:rPr lang="pt-PT" sz="2000" dirty="0" smtClean="0"/>
                        <a:t>P: </a:t>
                      </a:r>
                      <a:r>
                        <a:rPr lang="pt-PT" sz="2000" b="1" dirty="0" smtClean="0"/>
                        <a:t>Como és fisicamente? </a:t>
                      </a:r>
                    </a:p>
                    <a:p>
                      <a:r>
                        <a:rPr lang="pt-PT" sz="2000" dirty="0" smtClean="0"/>
                        <a:t>R: </a:t>
                      </a:r>
                      <a:r>
                        <a:rPr lang="pt-PT" sz="2000" dirty="0" smtClean="0"/>
                        <a:t>tenho/ sou… </a:t>
                      </a:r>
                      <a:r>
                        <a:rPr lang="pt-PT" sz="2000" dirty="0" smtClean="0"/>
                        <a:t>E tu, como és fisicamente?</a:t>
                      </a:r>
                    </a:p>
                    <a:p>
                      <a:endParaRPr lang="pt-PT" sz="2000" dirty="0" smtClean="0"/>
                    </a:p>
                    <a:p>
                      <a:endParaRPr lang="pt-PT" sz="2000" dirty="0" smtClean="0"/>
                    </a:p>
                    <a:p>
                      <a:r>
                        <a:rPr lang="pt-PT" sz="2000" dirty="0" smtClean="0"/>
                        <a:t>P: </a:t>
                      </a:r>
                      <a:r>
                        <a:rPr lang="pt-PT" sz="2000" b="1" dirty="0" smtClean="0"/>
                        <a:t>Que tipo de pessoa és?</a:t>
                      </a:r>
                    </a:p>
                    <a:p>
                      <a:r>
                        <a:rPr lang="pt-PT" sz="2000" dirty="0" smtClean="0"/>
                        <a:t>R: Sou…. E tu, que tipo de pessoa és?</a:t>
                      </a:r>
                      <a:endParaRPr lang="en-US" sz="2000" dirty="0" smtClean="0"/>
                    </a:p>
                    <a:p>
                      <a:endParaRPr lang="pt-PT" dirty="0" smtClean="0"/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t-PT" dirty="0" smtClean="0"/>
                    </a:p>
                    <a:p>
                      <a:r>
                        <a:rPr lang="pt-PT" dirty="0" smtClean="0"/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Características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físicas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: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Tenho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olho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azuis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verdes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castanhos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…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Tenho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Cabelo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comprido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curto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liso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ondulado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encaracolado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	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moreno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loiro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ruivo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alto(a)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baixo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magro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 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forte(a)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feio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bonito(a)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Características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psicológicas</a:t>
                      </a:r>
                      <a:r>
                        <a:rPr lang="en-US" sz="1600" b="0" u="non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:  (</a:t>
                      </a:r>
                      <a:r>
                        <a:rPr lang="en-US" sz="1600" b="0" u="none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b="0" u="non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…)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aborrecido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tímido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divertido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ridículo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simpático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inteligente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antipático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dinâmico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perguiçoso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organizado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trabalhador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desorganizado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0" y="-25853"/>
          <a:ext cx="9144000" cy="6979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33334"/>
                <a:gridCol w="4910666"/>
              </a:tblGrid>
              <a:tr h="511028">
                <a:tc>
                  <a:txBody>
                    <a:bodyPr/>
                    <a:lstStyle/>
                    <a:p>
                      <a:r>
                        <a:rPr lang="pt-PT" sz="2800" dirty="0" smtClean="0"/>
                        <a:t>         INFORMAÇÃO 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800" dirty="0" smtClean="0"/>
                        <a:t>              VOCABULÁRIO</a:t>
                      </a:r>
                      <a:endParaRPr lang="en-US" sz="2800" dirty="0"/>
                    </a:p>
                  </a:txBody>
                  <a:tcPr/>
                </a:tc>
              </a:tr>
              <a:tr h="6372825">
                <a:tc>
                  <a:txBody>
                    <a:bodyPr/>
                    <a:lstStyle/>
                    <a:p>
                      <a:endParaRPr lang="pt-PT" dirty="0" smtClean="0"/>
                    </a:p>
                    <a:p>
                      <a:endParaRPr lang="pt-PT" dirty="0" smtClean="0"/>
                    </a:p>
                    <a:p>
                      <a:endParaRPr lang="pt-PT" sz="2000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sz="2000" dirty="0" smtClean="0"/>
                        <a:t> </a:t>
                      </a:r>
                      <a:r>
                        <a:rPr lang="pt-PT" sz="2000" b="1" dirty="0" smtClean="0"/>
                        <a:t>NOME</a:t>
                      </a:r>
                    </a:p>
                    <a:p>
                      <a:pPr>
                        <a:buFontTx/>
                        <a:buChar char="-"/>
                      </a:pPr>
                      <a:endParaRPr lang="pt-PT" sz="2000" b="1" dirty="0" smtClean="0"/>
                    </a:p>
                    <a:p>
                      <a:pPr>
                        <a:buFontTx/>
                        <a:buNone/>
                      </a:pPr>
                      <a:endParaRPr lang="pt-PT" sz="2000" b="1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sz="2000" b="1" baseline="0" dirty="0" smtClean="0"/>
                        <a:t>IDADE</a:t>
                      </a:r>
                    </a:p>
                    <a:p>
                      <a:pPr>
                        <a:buFontTx/>
                        <a:buNone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Char char="-"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sz="2000" b="1" baseline="0" dirty="0" smtClean="0"/>
                        <a:t>CARACTERÍSTICAS FÍSICAS (3)</a:t>
                      </a:r>
                    </a:p>
                    <a:p>
                      <a:pPr>
                        <a:buFontTx/>
                        <a:buChar char="-"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None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sz="2000" b="1" baseline="0" dirty="0" smtClean="0"/>
                        <a:t>CARACTERÍSTICAS PSICOLÓGICAS (3)</a:t>
                      </a:r>
                    </a:p>
                    <a:p>
                      <a:pPr>
                        <a:buFontTx/>
                        <a:buNone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None/>
                      </a:pPr>
                      <a:endParaRPr lang="pt-PT" sz="2000" b="1" baseline="0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pt-PT" sz="2000" b="1" baseline="0" dirty="0" smtClean="0"/>
                        <a:t>DE ONDE É</a:t>
                      </a:r>
                      <a:endParaRPr lang="en-US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b="1" u="sng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Características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físicas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: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Olho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azuis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verdes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castanhos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…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Cabelo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comprido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curto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liso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ondulado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encaracolado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	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Moreno(a)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Loiro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Ruivo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Alto(a) /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Baixo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Magro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 F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orte(a)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Feio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Bonito(a)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Características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psicológicas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aborrecido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tímido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divertido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ridículo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simpático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inteligente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antipático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dinâmico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perguiçoso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organizado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trabalhador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desorganizado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Marcador de Posição de Conteúdo 3"/>
          <p:cNvGraphicFramePr>
            <a:graphicFrameLocks noGrp="1"/>
          </p:cNvGraphicFramePr>
          <p:nvPr>
            <p:ph idx="1"/>
          </p:nvPr>
        </p:nvGraphicFramePr>
        <p:xfrm>
          <a:off x="0" y="1"/>
          <a:ext cx="9144000" cy="7040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33334"/>
                <a:gridCol w="4910666"/>
              </a:tblGrid>
              <a:tr h="504701">
                <a:tc>
                  <a:txBody>
                    <a:bodyPr/>
                    <a:lstStyle/>
                    <a:p>
                      <a:r>
                        <a:rPr lang="pt-PT" sz="2800" dirty="0" smtClean="0"/>
                        <a:t>           PERGUNTAS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pt-PT" sz="2800" dirty="0" smtClean="0"/>
                        <a:t>        VOCABULÁRIO</a:t>
                      </a:r>
                      <a:endParaRPr lang="en-US" sz="2800" dirty="0"/>
                    </a:p>
                  </a:txBody>
                  <a:tcPr/>
                </a:tc>
              </a:tr>
              <a:tr h="6353298">
                <a:tc>
                  <a:txBody>
                    <a:bodyPr/>
                    <a:lstStyle/>
                    <a:p>
                      <a:endParaRPr lang="pt-PT" sz="2000" dirty="0" smtClean="0"/>
                    </a:p>
                    <a:p>
                      <a:endParaRPr lang="pt-PT" sz="2000" dirty="0" smtClean="0"/>
                    </a:p>
                    <a:p>
                      <a:r>
                        <a:rPr lang="pt-PT" sz="2000" dirty="0" smtClean="0"/>
                        <a:t>P: </a:t>
                      </a:r>
                      <a:r>
                        <a:rPr lang="pt-PT" sz="2000" b="1" dirty="0" smtClean="0"/>
                        <a:t>Como te chamas?</a:t>
                      </a:r>
                    </a:p>
                    <a:p>
                      <a:r>
                        <a:rPr lang="pt-PT" sz="2000" dirty="0" smtClean="0"/>
                        <a:t>R: Chamo-me… E tu, como te chamas?</a:t>
                      </a:r>
                    </a:p>
                    <a:p>
                      <a:endParaRPr lang="pt-PT" sz="2000" dirty="0" smtClean="0"/>
                    </a:p>
                    <a:p>
                      <a:endParaRPr lang="pt-PT" sz="2000" dirty="0" smtClean="0"/>
                    </a:p>
                    <a:p>
                      <a:r>
                        <a:rPr lang="pt-PT" sz="2000" dirty="0" smtClean="0"/>
                        <a:t>P: </a:t>
                      </a:r>
                      <a:r>
                        <a:rPr lang="pt-PT" sz="2000" b="1" dirty="0" smtClean="0"/>
                        <a:t>Quantos anos tens?</a:t>
                      </a:r>
                    </a:p>
                    <a:p>
                      <a:r>
                        <a:rPr lang="pt-PT" sz="2000" dirty="0" smtClean="0"/>
                        <a:t>R: Tenho… anos. E tu, Quantos anos tens?</a:t>
                      </a:r>
                    </a:p>
                    <a:p>
                      <a:endParaRPr lang="pt-PT" sz="2000" dirty="0" smtClean="0"/>
                    </a:p>
                    <a:p>
                      <a:r>
                        <a:rPr lang="pt-PT" sz="2000" dirty="0" smtClean="0"/>
                        <a:t>P: </a:t>
                      </a:r>
                      <a:r>
                        <a:rPr lang="pt-PT" sz="2000" b="1" dirty="0" smtClean="0"/>
                        <a:t>Como és fisicamente? </a:t>
                      </a:r>
                    </a:p>
                    <a:p>
                      <a:r>
                        <a:rPr lang="pt-PT" sz="2000" dirty="0" smtClean="0"/>
                        <a:t>R: </a:t>
                      </a:r>
                      <a:r>
                        <a:rPr lang="pt-PT" sz="2000" dirty="0" smtClean="0"/>
                        <a:t>tenho/ sou… </a:t>
                      </a:r>
                      <a:r>
                        <a:rPr lang="pt-PT" sz="2000" dirty="0" smtClean="0"/>
                        <a:t>E tu, como és fisicamente?</a:t>
                      </a:r>
                    </a:p>
                    <a:p>
                      <a:endParaRPr lang="pt-PT" sz="2000" dirty="0" smtClean="0"/>
                    </a:p>
                    <a:p>
                      <a:endParaRPr lang="pt-PT" sz="2000" dirty="0" smtClean="0"/>
                    </a:p>
                    <a:p>
                      <a:r>
                        <a:rPr lang="pt-PT" sz="2000" dirty="0" smtClean="0"/>
                        <a:t>P: </a:t>
                      </a:r>
                      <a:r>
                        <a:rPr lang="pt-PT" sz="2000" b="1" dirty="0" smtClean="0"/>
                        <a:t>Que tipo de pessoa és?</a:t>
                      </a:r>
                    </a:p>
                    <a:p>
                      <a:r>
                        <a:rPr lang="pt-PT" sz="2000" dirty="0" smtClean="0"/>
                        <a:t>R: Sou…. E tu, que tipo de pessoa és?</a:t>
                      </a:r>
                    </a:p>
                    <a:p>
                      <a:endParaRPr lang="pt-PT" sz="2000" dirty="0" smtClean="0"/>
                    </a:p>
                    <a:p>
                      <a:r>
                        <a:rPr lang="pt-PT" sz="2000" dirty="0" smtClean="0"/>
                        <a:t>P: </a:t>
                      </a:r>
                      <a:r>
                        <a:rPr lang="pt-PT" sz="2000" b="1" dirty="0" smtClean="0"/>
                        <a:t>De onde és?</a:t>
                      </a:r>
                      <a:r>
                        <a:rPr lang="pt-PT" sz="2000" b="1" baseline="0" dirty="0" smtClean="0"/>
                        <a:t>  (De onde teclas?)</a:t>
                      </a:r>
                      <a:endParaRPr lang="en-US" sz="2000" b="1" dirty="0" smtClean="0"/>
                    </a:p>
                    <a:p>
                      <a:r>
                        <a:rPr lang="pt-PT" dirty="0" smtClean="0"/>
                        <a:t>R: Sou do</a:t>
                      </a:r>
                      <a:r>
                        <a:rPr lang="pt-PT" baseline="0" dirty="0" smtClean="0"/>
                        <a:t> Brasil. Sou brasileiro(a)</a:t>
                      </a:r>
                      <a:endParaRPr lang="pt-PT" dirty="0" smtClean="0"/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pt-PT" dirty="0" smtClean="0"/>
                    </a:p>
                    <a:p>
                      <a:r>
                        <a:rPr lang="pt-PT" dirty="0" smtClean="0"/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Características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físicas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: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none" strike="noStrik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Tenho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olho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azuis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verdes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castanhos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…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Tenho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Cabelo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</a:p>
                    <a:p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comprido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curto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liso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ondulado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encaracolado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	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moreno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loiro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ruivo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alto(a)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baixo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magro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 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forte(a)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feio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bonito(a)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Características</a:t>
                      </a:r>
                      <a:r>
                        <a:rPr lang="en-US" sz="1600" b="1" u="sng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b="1" u="sng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psicológicas</a:t>
                      </a:r>
                      <a:r>
                        <a:rPr lang="en-US" sz="1600" b="0" u="non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:  (</a:t>
                      </a:r>
                      <a:r>
                        <a:rPr lang="en-US" sz="1600" b="0" u="none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Sou</a:t>
                      </a:r>
                      <a:r>
                        <a:rPr lang="en-US" sz="1600" b="0" u="none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…)</a:t>
                      </a:r>
                    </a:p>
                    <a:p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aborrecido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tímido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divertido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ridículo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simpático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inteligente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antipático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dinâmico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perguiçoso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organizado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trabalhador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       - </a:t>
                      </a:r>
                      <a:r>
                        <a:rPr lang="en-US" sz="1600" b="1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desorganizado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(a)</a:t>
                      </a:r>
                      <a:endParaRPr lang="en-US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323</TotalTime>
  <Words>232</Words>
  <Application>Microsoft Office PowerPoint</Application>
  <PresentationFormat>Apresentação no Ecrã (4:3)</PresentationFormat>
  <Paragraphs>174</Paragraphs>
  <Slides>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dos diapositivos</vt:lpstr>
      </vt:variant>
      <vt:variant>
        <vt:i4>4</vt:i4>
      </vt:variant>
    </vt:vector>
  </HeadingPairs>
  <TitlesOfParts>
    <vt:vector size="5" baseType="lpstr">
      <vt:lpstr>Tema do Office</vt:lpstr>
      <vt:lpstr>Diapositivo 1</vt:lpstr>
      <vt:lpstr>Diapositivo 2</vt:lpstr>
      <vt:lpstr>Diapositivo 3</vt:lpstr>
      <vt:lpstr>Diapositivo 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OS COMPANHEIROS DE QUARTO IDEAIS</dc:title>
  <dc:creator>123</dc:creator>
  <cp:lastModifiedBy>123</cp:lastModifiedBy>
  <cp:revision>36</cp:revision>
  <dcterms:created xsi:type="dcterms:W3CDTF">2010-11-01T05:57:29Z</dcterms:created>
  <dcterms:modified xsi:type="dcterms:W3CDTF">2011-06-24T05:18:18Z</dcterms:modified>
</cp:coreProperties>
</file>

<file path=docProps/thumbnail.jpeg>
</file>